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A9A2-BAE8-40C3-B3CB-D563FD38DF7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07FE6-9449-4BCC-8DEC-D3EB7CE76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634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F353F4-E436-46B3-A677-B2877B05499D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036A5F-7200-4E6F-88BA-0B3B0F8D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48871" cy="619268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Неделя книги в старшей группе «Звёздочка» по произведениям В. Г.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Суеева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1903 -1993гг.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Мама\Сутее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5184576" cy="396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15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517232"/>
            <a:ext cx="8136904" cy="1152128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Познакомились с творчеством писателя, художника- мультипликатора, постановщика.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Новая папка (2)\IMG_52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6718339" cy="5038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207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7099191" cy="136815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, день  тяжёлый, но легки мы на подъём. Школьную библиотеку посетили всей гурьбой.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\Разобрать свежее\Детский сад Сказка 19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762798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92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589240"/>
            <a:ext cx="8568952" cy="108012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Показали всем театр, его увидеть каждый рад. Заяц яблоки собрал –по дороге всем раздал.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Мама\неделя книги\SAM_06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3500" y="1235721"/>
            <a:ext cx="4633382" cy="351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Мама\неделя книги\SAM_0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824536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80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581128"/>
            <a:ext cx="2664295" cy="216024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ФОК ходили – в кинозал, смотрели там мультфильмы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C:\Documents and Settings\Admin\Рабочий стол\Мама\неделя книги\SAM_06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5184575" cy="3946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Рабочий стол\Мама\неделя книги\SAM_0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896544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62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548680"/>
            <a:ext cx="2088232" cy="56886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Афишу для театра все вместе рисовали. Билеты пригласительные родителям раздали.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Мама\неделя книги\SAM_06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6696744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1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332656"/>
            <a:ext cx="2304256" cy="518251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на свой спектакль приглашали и свой театр «Мешок яблок» для них показали.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Новая папка (2)\IMG_52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42918"/>
            <a:ext cx="6534166" cy="5036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6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</TotalTime>
  <Words>99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Неделя книги в старшей группе «Звёздочка» по произведениям В. Г. Суеева. 1903 -1993гг.</vt:lpstr>
      <vt:lpstr>Познакомились с творчеством писателя, художника- мультипликатора, постановщика.</vt:lpstr>
      <vt:lpstr>Понедельник , день  тяжёлый, но легки мы на подъём. Школьную библиотеку посетили всей гурьбой.</vt:lpstr>
      <vt:lpstr>Показали всем театр, его увидеть каждый рад. Заяц яблоки собрал –по дороге всем раздал.</vt:lpstr>
      <vt:lpstr>В ФОК ходили – в кинозал, смотрели там мультфильмы</vt:lpstr>
      <vt:lpstr>Афишу для театра все вместе рисовали. Билеты пригласительные родителям раздали.</vt:lpstr>
      <vt:lpstr>Родителей на свой спектакль приглашали и свой театр «Мешок яблок» для них показали.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15</cp:revision>
  <dcterms:created xsi:type="dcterms:W3CDTF">2016-04-03T12:55:16Z</dcterms:created>
  <dcterms:modified xsi:type="dcterms:W3CDTF">2016-04-04T06:56:31Z</dcterms:modified>
</cp:coreProperties>
</file>